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391" autoAdjust="0"/>
  </p:normalViewPr>
  <p:slideViewPr>
    <p:cSldViewPr snapToGrid="0">
      <p:cViewPr varScale="1">
        <p:scale>
          <a:sx n="91" d="100"/>
          <a:sy n="91" d="100"/>
        </p:scale>
        <p:origin x="390" y="108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Description: </a:t>
            </a:r>
            <a:r>
              <a:rPr lang="en-US" baseline="0" dirty="0" smtClean="0"/>
              <a:t>The number of people enrolled in Medicaid has increased since 2004, with large growth in 2008 through 2010.  </a:t>
            </a:r>
            <a:r>
              <a:rPr lang="en-US" baseline="0" dirty="0" smtClean="0">
                <a:solidFill>
                  <a:srgbClr val="FF0000"/>
                </a:solidFill>
              </a:rPr>
              <a:t>The largest categories for any given year are poverty and cash assistance – together constituting approximately 65-70% of enrollees; this proportion has remained stable over time.  The proportion of enrollees eligible due to being medically needy decreased slightly from 5.5% in 2004 to 4.3% in 2013; the proportion enrolled due to poverty has increased from 29.7% in 2004 to 39.1% in 2013.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Technical notes: </a:t>
            </a:r>
            <a:r>
              <a:rPr lang="en-US" dirty="0" smtClean="0"/>
              <a:t>Maintenance Assistance Status – determined using the first</a:t>
            </a:r>
            <a:r>
              <a:rPr lang="en-US" baseline="0" dirty="0" smtClean="0"/>
              <a:t> digit of the uniform eligibility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 by Maintenance Assistance Status, 2004-20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70" y="0"/>
            <a:ext cx="7619048" cy="555204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126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2020-02-05T15:32:37Z</dcterms:created>
  <dcterms:modified xsi:type="dcterms:W3CDTF">2020-02-05T15:32:48Z</dcterms:modified>
</cp:coreProperties>
</file>